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7" r:id="rId3"/>
    <p:sldId id="258" r:id="rId4"/>
    <p:sldId id="260" r:id="rId5"/>
    <p:sldId id="267" r:id="rId6"/>
    <p:sldId id="265" r:id="rId7"/>
    <p:sldId id="266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96"/>
    <a:srgbClr val="0041C4"/>
    <a:srgbClr val="050E4F"/>
    <a:srgbClr val="002B82"/>
    <a:srgbClr val="0039AC"/>
    <a:srgbClr val="00339A"/>
    <a:srgbClr val="003BB0"/>
    <a:srgbClr val="003B68"/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2" autoAdjust="0"/>
    <p:restoredTop sz="94660" autoAdjust="0"/>
  </p:normalViewPr>
  <p:slideViewPr>
    <p:cSldViewPr snapToGrid="0">
      <p:cViewPr varScale="1">
        <p:scale>
          <a:sx n="116" d="100"/>
          <a:sy n="116" d="100"/>
        </p:scale>
        <p:origin x="108" y="4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Uredite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E308B-5D8E-4E34-97D8-7129DE1B0DA2}" type="datetimeFigureOut">
              <a:rPr lang="hr-HR" smtClean="0"/>
              <a:t>17.12.2015.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9692-DC62-47C4-8923-AFD45C9A232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6990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E308B-5D8E-4E34-97D8-7129DE1B0DA2}" type="datetimeFigureOut">
              <a:rPr lang="hr-HR" smtClean="0"/>
              <a:t>17.12.2015.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9692-DC62-47C4-8923-AFD45C9A232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4251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E308B-5D8E-4E34-97D8-7129DE1B0DA2}" type="datetimeFigureOut">
              <a:rPr lang="hr-HR" smtClean="0"/>
              <a:t>17.12.2015.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9692-DC62-47C4-8923-AFD45C9A232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5829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E308B-5D8E-4E34-97D8-7129DE1B0DA2}" type="datetimeFigureOut">
              <a:rPr lang="hr-HR" smtClean="0"/>
              <a:t>17.12.2015.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9692-DC62-47C4-8923-AFD45C9A232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7319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E308B-5D8E-4E34-97D8-7129DE1B0DA2}" type="datetimeFigureOut">
              <a:rPr lang="hr-HR" smtClean="0"/>
              <a:t>17.12.2015.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9692-DC62-47C4-8923-AFD45C9A232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619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E308B-5D8E-4E34-97D8-7129DE1B0DA2}" type="datetimeFigureOut">
              <a:rPr lang="hr-HR" smtClean="0"/>
              <a:t>17.12.2015.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9692-DC62-47C4-8923-AFD45C9A232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6211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E308B-5D8E-4E34-97D8-7129DE1B0DA2}" type="datetimeFigureOut">
              <a:rPr lang="hr-HR" smtClean="0"/>
              <a:t>17.12.2015.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9692-DC62-47C4-8923-AFD45C9A232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1267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E308B-5D8E-4E34-97D8-7129DE1B0DA2}" type="datetimeFigureOut">
              <a:rPr lang="hr-HR" smtClean="0"/>
              <a:t>17.12.2015.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9692-DC62-47C4-8923-AFD45C9A232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287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E308B-5D8E-4E34-97D8-7129DE1B0DA2}" type="datetimeFigureOut">
              <a:rPr lang="hr-HR" smtClean="0"/>
              <a:t>17.12.2015.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9692-DC62-47C4-8923-AFD45C9A232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6974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E308B-5D8E-4E34-97D8-7129DE1B0DA2}" type="datetimeFigureOut">
              <a:rPr lang="hr-HR" smtClean="0"/>
              <a:t>17.12.2015.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9692-DC62-47C4-8923-AFD45C9A232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0817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E308B-5D8E-4E34-97D8-7129DE1B0DA2}" type="datetimeFigureOut">
              <a:rPr lang="hr-HR" smtClean="0"/>
              <a:t>17.12.2015.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9692-DC62-47C4-8923-AFD45C9A232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5684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E308B-5D8E-4E34-97D8-7129DE1B0DA2}" type="datetimeFigureOut">
              <a:rPr lang="hr-HR" smtClean="0"/>
              <a:t>17.12.2015.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69692-DC62-47C4-8923-AFD45C9A232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54148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0" y="1127727"/>
            <a:ext cx="9144000" cy="2387600"/>
          </a:xfrm>
        </p:spPr>
        <p:txBody>
          <a:bodyPr/>
          <a:lstStyle/>
          <a:p>
            <a:r>
              <a:rPr lang="hr-HR" dirty="0" smtClean="0">
                <a:solidFill>
                  <a:schemeClr val="bg1"/>
                </a:solidFill>
                <a:latin typeface="Harrington" panose="04040505050A02020702" pitchFamily="82" charset="0"/>
                <a:cs typeface="Times New Roman" panose="02020603050405020304" pitchFamily="18" charset="0"/>
              </a:rPr>
              <a:t>Božić uz glazbu</a:t>
            </a:r>
            <a:endParaRPr lang="hr-HR" dirty="0">
              <a:solidFill>
                <a:schemeClr val="bg1"/>
              </a:solidFill>
              <a:latin typeface="Harrington" panose="04040505050A02020702" pitchFamily="82" charset="0"/>
              <a:cs typeface="Times New Roman" panose="02020603050405020304" pitchFamily="18" charset="0"/>
            </a:endParaRPr>
          </a:p>
        </p:txBody>
      </p:sp>
      <p:pic>
        <p:nvPicPr>
          <p:cNvPr id="4" name="Srebrna krila - Božić dolaz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82.007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6970" y="453272"/>
            <a:ext cx="609600" cy="609600"/>
          </a:xfrm>
          <a:prstGeom prst="rect">
            <a:avLst/>
          </a:prstGeom>
        </p:spPr>
      </p:pic>
      <p:sp>
        <p:nvSpPr>
          <p:cNvPr id="3" name="5-kraka zvijezda 2"/>
          <p:cNvSpPr/>
          <p:nvPr/>
        </p:nvSpPr>
        <p:spPr>
          <a:xfrm>
            <a:off x="5073939" y="4134216"/>
            <a:ext cx="443346" cy="461128"/>
          </a:xfrm>
          <a:prstGeom prst="star5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341" y="1722926"/>
            <a:ext cx="454025" cy="504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429" y="2357632"/>
            <a:ext cx="471055" cy="52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10" y="2310261"/>
            <a:ext cx="513711" cy="57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619" y="3846039"/>
            <a:ext cx="467113" cy="518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320" y="4029817"/>
            <a:ext cx="60325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986" y="3903653"/>
            <a:ext cx="451773" cy="50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253" y="1557208"/>
            <a:ext cx="60325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223" y="1256346"/>
            <a:ext cx="420143" cy="466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662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3208" numSld="999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272883" y="710644"/>
            <a:ext cx="7301753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hr-HR" sz="3000" dirty="0" smtClean="0">
                <a:solidFill>
                  <a:schemeClr val="bg1"/>
                </a:solidFill>
                <a:latin typeface="Harrington" panose="04040505050A02020702" pitchFamily="82" charset="0"/>
                <a:cs typeface="Times New Roman" panose="02020603050405020304" pitchFamily="18" charset="0"/>
              </a:rPr>
              <a:t>Uz glazbu je uvijek sve lakše,</a:t>
            </a:r>
          </a:p>
          <a:p>
            <a:pPr marL="0" indent="0" algn="ctr">
              <a:buNone/>
            </a:pPr>
            <a:r>
              <a:rPr lang="hr-HR" sz="3000" dirty="0" smtClean="0">
                <a:solidFill>
                  <a:schemeClr val="bg1"/>
                </a:solidFill>
                <a:latin typeface="Harrington" panose="04040505050A02020702" pitchFamily="82" charset="0"/>
                <a:cs typeface="Times New Roman" panose="02020603050405020304" pitchFamily="18" charset="0"/>
              </a:rPr>
              <a:t>         pa tako i izrađivati ukrase </a:t>
            </a:r>
          </a:p>
          <a:p>
            <a:pPr marL="0" indent="0" algn="ctr">
              <a:buNone/>
            </a:pPr>
            <a:r>
              <a:rPr lang="hr-HR" sz="3000" dirty="0" smtClean="0">
                <a:solidFill>
                  <a:schemeClr val="bg1"/>
                </a:solidFill>
                <a:latin typeface="Harrington" panose="04040505050A02020702" pitchFamily="82" charset="0"/>
                <a:cs typeface="Times New Roman" panose="02020603050405020304" pitchFamily="18" charset="0"/>
              </a:rPr>
              <a:t>       za veliku božićnu jelku </a:t>
            </a:r>
          </a:p>
          <a:p>
            <a:pPr marL="0" indent="0" algn="ctr">
              <a:buNone/>
            </a:pPr>
            <a:r>
              <a:rPr lang="hr-HR" sz="3000" dirty="0" smtClean="0">
                <a:solidFill>
                  <a:schemeClr val="bg1"/>
                </a:solidFill>
                <a:latin typeface="Harrington" panose="04040505050A02020702" pitchFamily="82" charset="0"/>
                <a:cs typeface="Times New Roman" panose="02020603050405020304" pitchFamily="18" charset="0"/>
              </a:rPr>
              <a:t>          u centru našega grada…</a:t>
            </a:r>
            <a:endParaRPr lang="hr-HR" sz="3000" dirty="0">
              <a:latin typeface="Harrington" panose="04040505050A02020702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03246" y="2521890"/>
            <a:ext cx="2383154" cy="357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19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B82"/>
            </a:gs>
            <a:gs pos="74000">
              <a:srgbClr val="0041C4"/>
            </a:gs>
            <a:gs pos="83000">
              <a:srgbClr val="00339A"/>
            </a:gs>
            <a:gs pos="100000">
              <a:srgbClr val="003BB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 rot="21408610">
            <a:off x="0" y="0"/>
            <a:ext cx="10515600" cy="1325563"/>
          </a:xfrm>
          <a:noFill/>
        </p:spPr>
        <p:txBody>
          <a:bodyPr>
            <a:normAutofit/>
          </a:bodyPr>
          <a:lstStyle/>
          <a:p>
            <a:r>
              <a:rPr lang="hr-HR" dirty="0" smtClean="0">
                <a:solidFill>
                  <a:schemeClr val="bg1"/>
                </a:solidFill>
                <a:latin typeface="Harrington" panose="04040505050A02020702" pitchFamily="82" charset="0"/>
              </a:rPr>
              <a:t>A uz glazbu i nemoguće postaje </a:t>
            </a:r>
            <a:r>
              <a:rPr lang="hr-HR" dirty="0" err="1" smtClean="0">
                <a:solidFill>
                  <a:schemeClr val="bg1"/>
                </a:solidFill>
                <a:latin typeface="Harrington" panose="04040505050A02020702" pitchFamily="82" charset="0"/>
              </a:rPr>
              <a:t>moguće..</a:t>
            </a:r>
            <a:r>
              <a:rPr lang="hr-HR" dirty="0" smtClean="0">
                <a:solidFill>
                  <a:schemeClr val="bg1"/>
                </a:solidFill>
                <a:latin typeface="Harrington" panose="04040505050A02020702" pitchFamily="82" charset="0"/>
              </a:rPr>
              <a:t>.</a:t>
            </a:r>
            <a:r>
              <a:rPr lang="hr-HR" dirty="0" smtClean="0">
                <a:latin typeface="Harrington" panose="04040505050A02020702" pitchFamily="82" charset="0"/>
              </a:rPr>
              <a:t/>
            </a:r>
            <a:br>
              <a:rPr lang="hr-HR" dirty="0" smtClean="0">
                <a:latin typeface="Harrington" panose="04040505050A02020702" pitchFamily="82" charset="0"/>
              </a:rPr>
            </a:br>
            <a:endParaRPr lang="hr-HR" dirty="0">
              <a:latin typeface="Harrington" panose="04040505050A02020702" pitchFamily="82" charset="0"/>
            </a:endParaRPr>
          </a:p>
        </p:txBody>
      </p:sp>
      <p:pic>
        <p:nvPicPr>
          <p:cNvPr id="17" name="Rezervirano mjesto sadržaja 1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8357">
            <a:off x="0" y="773438"/>
            <a:ext cx="12192000" cy="6084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1637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129146" y="26814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> </a:t>
            </a:r>
            <a:r>
              <a:rPr lang="hr-HR" dirty="0" smtClean="0"/>
              <a:t>                                    </a:t>
            </a:r>
            <a:r>
              <a:rPr lang="hr-HR" dirty="0" smtClean="0">
                <a:latin typeface="Harrington" panose="04040505050A02020702" pitchFamily="82" charset="0"/>
              </a:rPr>
              <a:t>Božić dolazi….</a:t>
            </a:r>
            <a:br>
              <a:rPr lang="hr-HR" dirty="0" smtClean="0">
                <a:latin typeface="Harrington" panose="04040505050A02020702" pitchFamily="82" charset="0"/>
              </a:rPr>
            </a:br>
            <a:r>
              <a:rPr lang="hr-HR" dirty="0">
                <a:latin typeface="Harrington" panose="04040505050A02020702" pitchFamily="82" charset="0"/>
              </a:rPr>
              <a:t> </a:t>
            </a:r>
            <a:r>
              <a:rPr lang="hr-HR" dirty="0" smtClean="0">
                <a:latin typeface="Harrington" panose="04040505050A02020702" pitchFamily="82" charset="0"/>
              </a:rPr>
              <a:t>                                   S najljepšim pjesmama</a:t>
            </a:r>
            <a:endParaRPr lang="hr-HR" dirty="0">
              <a:latin typeface="Harrington" panose="04040505050A02020702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0"/>
            <a:ext cx="4585855" cy="688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0"/>
            <a:ext cx="7703199" cy="2967712"/>
          </a:xfrm>
          <a:prstGeom prst="rect">
            <a:avLst/>
          </a:prstGeom>
        </p:spPr>
      </p:pic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2967712"/>
            <a:ext cx="7620000" cy="3890288"/>
          </a:xfrm>
        </p:spPr>
      </p:pic>
    </p:spTree>
    <p:extLst>
      <p:ext uri="{BB962C8B-B14F-4D97-AF65-F5344CB8AC3E}">
        <p14:creationId xmlns:p14="http://schemas.microsoft.com/office/powerpoint/2010/main" val="351596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  <a:latin typeface="Harrington" panose="04040505050A02020702" pitchFamily="82" charset="0"/>
              </a:rPr>
              <a:t>Neka noćas ljudi svi budu sretni…</a:t>
            </a:r>
            <a:endParaRPr lang="hr-HR" dirty="0">
              <a:solidFill>
                <a:schemeClr val="bg1"/>
              </a:solidFill>
              <a:latin typeface="Harrington" panose="04040505050A02020702" pitchFamily="82" charset="0"/>
            </a:endParaRP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690651" cy="6858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542" y="0"/>
            <a:ext cx="39499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470" y="1"/>
            <a:ext cx="4731530" cy="6924501"/>
          </a:xfrm>
        </p:spPr>
      </p:pic>
    </p:spTree>
    <p:extLst>
      <p:ext uri="{BB962C8B-B14F-4D97-AF65-F5344CB8AC3E}">
        <p14:creationId xmlns:p14="http://schemas.microsoft.com/office/powerpoint/2010/main" val="79947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12876" y="68830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hr-HR" dirty="0" smtClean="0">
                <a:solidFill>
                  <a:schemeClr val="bg1"/>
                </a:solidFill>
                <a:latin typeface="Harrington" panose="04040505050A02020702" pitchFamily="82" charset="0"/>
              </a:rPr>
              <a:t>Ljubav, zdravlje, radost i sreću…..</a:t>
            </a:r>
            <a:br>
              <a:rPr lang="hr-HR" dirty="0" smtClean="0">
                <a:solidFill>
                  <a:schemeClr val="bg1"/>
                </a:solidFill>
                <a:latin typeface="Harrington" panose="04040505050A02020702" pitchFamily="82" charset="0"/>
              </a:rPr>
            </a:br>
            <a:r>
              <a:rPr lang="hr-HR" dirty="0" smtClean="0">
                <a:solidFill>
                  <a:schemeClr val="bg1"/>
                </a:solidFill>
                <a:latin typeface="Harrington" panose="04040505050A02020702" pitchFamily="82" charset="0"/>
              </a:rPr>
              <a:t>stavljamo sve u jednu vreću</a:t>
            </a:r>
            <a:br>
              <a:rPr lang="hr-HR" dirty="0" smtClean="0">
                <a:solidFill>
                  <a:schemeClr val="bg1"/>
                </a:solidFill>
                <a:latin typeface="Harrington" panose="04040505050A02020702" pitchFamily="82" charset="0"/>
              </a:rPr>
            </a:br>
            <a:r>
              <a:rPr lang="hr-HR" dirty="0" smtClean="0">
                <a:solidFill>
                  <a:schemeClr val="bg1"/>
                </a:solidFill>
                <a:latin typeface="Harrington" panose="04040505050A02020702" pitchFamily="82" charset="0"/>
              </a:rPr>
              <a:t>Sve želje Vaše i najljepši san, neka Vam donese božićni dan!</a:t>
            </a:r>
            <a:endParaRPr lang="hr-HR" dirty="0">
              <a:solidFill>
                <a:schemeClr val="bg1"/>
              </a:solidFill>
              <a:latin typeface="Harrington" panose="04040505050A02020702" pitchFamily="82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err="1" smtClean="0"/>
              <a:t>Lj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361982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2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51616" y="2012516"/>
            <a:ext cx="11499273" cy="1653179"/>
          </a:xfrm>
        </p:spPr>
        <p:txBody>
          <a:bodyPr>
            <a:noAutofit/>
          </a:bodyPr>
          <a:lstStyle/>
          <a:p>
            <a:r>
              <a:rPr lang="hr-HR" sz="3600" dirty="0" smtClean="0">
                <a:solidFill>
                  <a:schemeClr val="bg1"/>
                </a:solidFill>
              </a:rPr>
              <a:t>Napravili učenici 7.c razreda OŠ Vladimira Nazora Vinkovci… Sretan i blagoslovljen Božić želimo i sa našim nastavnicima….</a:t>
            </a:r>
            <a:endParaRPr lang="hr-HR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57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</TotalTime>
  <Words>46</Words>
  <Application>Microsoft Office PowerPoint</Application>
  <PresentationFormat>Widescreen</PresentationFormat>
  <Paragraphs>11</Paragraphs>
  <Slides>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Harrington</vt:lpstr>
      <vt:lpstr>Times New Roman</vt:lpstr>
      <vt:lpstr>Tema sustava Office</vt:lpstr>
      <vt:lpstr>Božić uz glazbu</vt:lpstr>
      <vt:lpstr>PowerPoint Presentation</vt:lpstr>
      <vt:lpstr>A uz glazbu i nemoguće postaje moguće... </vt:lpstr>
      <vt:lpstr>                                      Božić dolazi….                                     S najljepšim pjesmama</vt:lpstr>
      <vt:lpstr>Neka noćas ljudi svi budu sretni…</vt:lpstr>
      <vt:lpstr>Ljubav, zdravlje, radost i sreću….. stavljamo sve u jednu vreću Sve želje Vaše i najljepši san, neka Vam donese božićni dan!</vt:lpstr>
      <vt:lpstr>Napravili učenici 7.c razreda OŠ Vladimira Nazora Vinkovci… Sretan i blagoslovljen Božić želimo i sa našim nastavnicima….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Božić uz glazbu</dc:title>
  <dc:creator>Domagoj Maljković</dc:creator>
  <cp:lastModifiedBy>Željko Rajič</cp:lastModifiedBy>
  <cp:revision>29</cp:revision>
  <dcterms:created xsi:type="dcterms:W3CDTF">2015-12-04T10:38:24Z</dcterms:created>
  <dcterms:modified xsi:type="dcterms:W3CDTF">2015-12-17T11:45:47Z</dcterms:modified>
</cp:coreProperties>
</file>